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436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984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81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2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44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003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986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09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9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457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90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29718-7D39-4163-97C9-B0FFB171292B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2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5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2023" y="103094"/>
            <a:ext cx="838200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Ecrivez un paragraphe – 6-7 phrases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1981" y="838200"/>
            <a:ext cx="838200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1.  </a:t>
            </a:r>
            <a:r>
              <a:rPr lang="fr-FR" sz="3200" dirty="0" smtClean="0">
                <a:latin typeface="Kristen ITC" pitchFamily="66" charset="0"/>
              </a:rPr>
              <a:t>Qu’est-ce que tu aimes porter 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023" y="1600200"/>
            <a:ext cx="838200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2.  </a:t>
            </a:r>
            <a:r>
              <a:rPr lang="fr-FR" sz="3200" dirty="0" smtClean="0">
                <a:latin typeface="Kristen ITC" pitchFamily="66" charset="0"/>
              </a:rPr>
              <a:t>Qu’est-ce que tu n’aimes pas porter?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411" y="2433191"/>
            <a:ext cx="8382000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3.  </a:t>
            </a:r>
            <a:r>
              <a:rPr lang="fr-FR" sz="3200" dirty="0" smtClean="0">
                <a:latin typeface="Kristen ITC" pitchFamily="66" charset="0"/>
              </a:rPr>
              <a:t>Est-ce que tu préfères les vêtements habillés or sport 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3411" y="4963418"/>
            <a:ext cx="8382000" cy="18158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Expressions utiles: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et – and		parce que – </a:t>
            </a:r>
            <a:r>
              <a:rPr lang="fr-FR" sz="2800" dirty="0" err="1" smtClean="0">
                <a:latin typeface="Kristen ITC" pitchFamily="66" charset="0"/>
              </a:rPr>
              <a:t>because</a:t>
            </a:r>
            <a:endParaRPr lang="fr-FR" sz="2800" dirty="0" smtClean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mais – but		en plus – in addition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pourtant - </a:t>
            </a:r>
            <a:r>
              <a:rPr lang="fr-FR" sz="2800" dirty="0" err="1" smtClean="0">
                <a:latin typeface="Kristen ITC" pitchFamily="66" charset="0"/>
              </a:rPr>
              <a:t>however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199" y="3701660"/>
            <a:ext cx="838200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4.  Quelles sont vos couleurs préférées ?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680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49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</cp:revision>
  <dcterms:created xsi:type="dcterms:W3CDTF">2011-09-12T13:08:35Z</dcterms:created>
  <dcterms:modified xsi:type="dcterms:W3CDTF">2011-10-11T17:27:04Z</dcterms:modified>
</cp:coreProperties>
</file>